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2" r:id="rId23"/>
    <p:sldId id="276" r:id="rId24"/>
    <p:sldId id="277" r:id="rId25"/>
    <p:sldId id="278" r:id="rId26"/>
    <p:sldId id="279" r:id="rId27"/>
    <p:sldId id="280" r:id="rId28"/>
    <p:sldId id="281" r:id="rId29"/>
    <p:sldId id="283" r:id="rId30"/>
    <p:sldId id="284" r:id="rId3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notesMaster" Target="notesMasters/notesMaster1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485" y="120015"/>
            <a:ext cx="11543030" cy="6617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80" y="295910"/>
            <a:ext cx="11741150" cy="62655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2575" y="202565"/>
            <a:ext cx="11702415" cy="62795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300" y="305435"/>
            <a:ext cx="11708765" cy="62471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935" y="144780"/>
            <a:ext cx="11199495" cy="656780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175" y="143510"/>
            <a:ext cx="11931015" cy="65709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7515" y="67945"/>
            <a:ext cx="11316335" cy="67214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470" y="89535"/>
            <a:ext cx="12084050" cy="651891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650" y="241300"/>
            <a:ext cx="11826240" cy="62458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590" y="146050"/>
            <a:ext cx="11777980" cy="66522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865" y="248285"/>
            <a:ext cx="11811635" cy="63620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" y="182880"/>
            <a:ext cx="11822430" cy="649160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305" y="759460"/>
            <a:ext cx="11882755" cy="533971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995" y="255905"/>
            <a:ext cx="11764645" cy="63455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030" y="138430"/>
            <a:ext cx="10949305" cy="65811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2445" y="97790"/>
            <a:ext cx="11167110" cy="666242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690" y="406400"/>
            <a:ext cx="11817985" cy="620204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9880" y="328295"/>
            <a:ext cx="11571605" cy="620141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535" y="341630"/>
            <a:ext cx="11844655" cy="628523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6845" y="177165"/>
            <a:ext cx="11766550" cy="65043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90" y="576580"/>
            <a:ext cx="11641455" cy="57048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775" y="247015"/>
            <a:ext cx="10712450" cy="62439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4310" y="336550"/>
            <a:ext cx="11802745" cy="61849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075" y="283210"/>
            <a:ext cx="11504930" cy="581723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040" y="54610"/>
            <a:ext cx="11297285" cy="66033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40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8</cp:revision>
  <dcterms:created xsi:type="dcterms:W3CDTF">2023-04-22T09:03:28Z</dcterms:created>
  <dcterms:modified xsi:type="dcterms:W3CDTF">2023-04-22T09:03:28Z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